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6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  <p:embeddedFont>
      <p:font typeface="Liberation Sans" charset="1" panose="020B0604020202020204"/>
      <p:regular r:id="rId14"/>
    </p:embeddedFont>
    <p:embeddedFont>
      <p:font typeface="Liberation Sans Bold" charset="1" panose="020B0704020202020204"/>
      <p:regular r:id="rId15"/>
    </p:embeddedFont>
    <p:embeddedFont>
      <p:font typeface="Liberation Sans Italics" charset="1" panose="020B0604020202090204"/>
      <p:regular r:id="rId16"/>
    </p:embeddedFont>
    <p:embeddedFont>
      <p:font typeface="Liberation Sans Bold Italics" charset="1" panose="020B0704020202090204"/>
      <p:regular r:id="rId17"/>
    </p:embeddedFont>
    <p:embeddedFont>
      <p:font typeface="Montserrat Semi-Bold" charset="1" panose="00000700000000000000"/>
      <p:regular r:id="rId18"/>
    </p:embeddedFont>
    <p:embeddedFont>
      <p:font typeface="Montserrat Semi-Bold Bold" charset="1" panose="00000800000000000000"/>
      <p:regular r:id="rId19"/>
    </p:embeddedFont>
    <p:embeddedFont>
      <p:font typeface="Montserrat Semi-Bold Italics" charset="1" panose="00000700000000000000"/>
      <p:regular r:id="rId20"/>
    </p:embeddedFont>
    <p:embeddedFont>
      <p:font typeface="Montserrat Semi-Bold Bold Italics" charset="1" panose="00000800000000000000"/>
      <p:regular r:id="rId21"/>
    </p:embeddedFont>
    <p:embeddedFont>
      <p:font typeface="Montserrat Extra-Light" charset="1" panose="00000300000000000000"/>
      <p:regular r:id="rId22"/>
    </p:embeddedFont>
    <p:embeddedFont>
      <p:font typeface="Montserrat Extra-Light Bold" charset="1" panose="00000400000000000000"/>
      <p:regular r:id="rId23"/>
    </p:embeddedFont>
    <p:embeddedFont>
      <p:font typeface="Montserrat Extra-Light Italics" charset="1" panose="00000300000000000000"/>
      <p:regular r:id="rId24"/>
    </p:embeddedFont>
    <p:embeddedFont>
      <p:font typeface="Montserrat Extra-Light Bold Italics" charset="1" panose="000004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2698298" y="4311279"/>
            <a:ext cx="1645329" cy="0"/>
          </a:xfrm>
          <a:prstGeom prst="line">
            <a:avLst/>
          </a:prstGeom>
          <a:ln cap="flat" w="28575">
            <a:solidFill>
              <a:srgbClr val="C8951D"/>
            </a:solidFill>
            <a:prstDash val="sysDot"/>
            <a:headEnd type="none" len="sm" w="sm"/>
            <a:tailEnd type="diamond" len="lg" w="lg"/>
          </a:ln>
        </p:spPr>
      </p:sp>
      <p:sp>
        <p:nvSpPr>
          <p:cNvPr name="AutoShape 3" id="3"/>
          <p:cNvSpPr/>
          <p:nvPr/>
        </p:nvSpPr>
        <p:spPr>
          <a:xfrm rot="-5400000">
            <a:off x="2891907" y="6160967"/>
            <a:ext cx="1258111" cy="0"/>
          </a:xfrm>
          <a:prstGeom prst="line">
            <a:avLst/>
          </a:prstGeom>
          <a:ln cap="flat" w="28575">
            <a:solidFill>
              <a:srgbClr val="C8951D"/>
            </a:solidFill>
            <a:prstDash val="sysDot"/>
            <a:headEnd type="none" len="sm" w="sm"/>
            <a:tailEnd type="diamond" len="lg" w="lg"/>
          </a:ln>
        </p:spPr>
      </p:sp>
      <p:grpSp>
        <p:nvGrpSpPr>
          <p:cNvPr name="Group 4" id="4"/>
          <p:cNvGrpSpPr/>
          <p:nvPr/>
        </p:nvGrpSpPr>
        <p:grpSpPr>
          <a:xfrm rot="0">
            <a:off x="0" y="-14946"/>
            <a:ext cx="1856588" cy="10706946"/>
            <a:chOff x="0" y="0"/>
            <a:chExt cx="665359" cy="3837128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665359" cy="3837128"/>
            </a:xfrm>
            <a:custGeom>
              <a:avLst/>
              <a:gdLst/>
              <a:ahLst/>
              <a:cxnLst/>
              <a:rect r="r" b="b" t="t" l="l"/>
              <a:pathLst>
                <a:path h="3837128" w="665359">
                  <a:moveTo>
                    <a:pt x="0" y="0"/>
                  </a:moveTo>
                  <a:lnTo>
                    <a:pt x="665359" y="0"/>
                  </a:lnTo>
                  <a:lnTo>
                    <a:pt x="665359" y="3837128"/>
                  </a:lnTo>
                  <a:lnTo>
                    <a:pt x="0" y="3837128"/>
                  </a:lnTo>
                  <a:close/>
                </a:path>
              </a:pathLst>
            </a:custGeom>
            <a:solidFill>
              <a:srgbClr val="C8951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65"/>
                </a:lnSpc>
              </a:pPr>
            </a:p>
          </p:txBody>
        </p:sp>
      </p:grpSp>
      <p:sp>
        <p:nvSpPr>
          <p:cNvPr name="AutoShape 7" id="7"/>
          <p:cNvSpPr/>
          <p:nvPr/>
        </p:nvSpPr>
        <p:spPr>
          <a:xfrm rot="-5400000">
            <a:off x="48076" y="6303437"/>
            <a:ext cx="709683" cy="0"/>
          </a:xfrm>
          <a:prstGeom prst="line">
            <a:avLst/>
          </a:prstGeom>
          <a:ln cap="flat" w="28575">
            <a:solidFill>
              <a:srgbClr val="C8951D"/>
            </a:solidFill>
            <a:prstDash val="sysDot"/>
            <a:headEnd type="none" len="sm" w="sm"/>
            <a:tailEnd type="diamond" len="lg" w="lg"/>
          </a:ln>
        </p:spPr>
      </p:sp>
      <p:sp>
        <p:nvSpPr>
          <p:cNvPr name="AutoShape 8" id="8"/>
          <p:cNvSpPr/>
          <p:nvPr/>
        </p:nvSpPr>
        <p:spPr>
          <a:xfrm rot="-5400000">
            <a:off x="44881" y="7351158"/>
            <a:ext cx="716073" cy="0"/>
          </a:xfrm>
          <a:prstGeom prst="line">
            <a:avLst/>
          </a:prstGeom>
          <a:ln cap="flat" w="28575">
            <a:solidFill>
              <a:srgbClr val="C8951D"/>
            </a:solidFill>
            <a:prstDash val="sysDot"/>
            <a:headEnd type="none" len="sm" w="sm"/>
            <a:tailEnd type="diamond" len="lg" w="lg"/>
          </a:ln>
        </p:spPr>
      </p:sp>
      <p:sp>
        <p:nvSpPr>
          <p:cNvPr name="AutoShape 9" id="9"/>
          <p:cNvSpPr/>
          <p:nvPr/>
        </p:nvSpPr>
        <p:spPr>
          <a:xfrm rot="-5400000">
            <a:off x="44881" y="8408167"/>
            <a:ext cx="716073" cy="0"/>
          </a:xfrm>
          <a:prstGeom prst="line">
            <a:avLst/>
          </a:prstGeom>
          <a:ln cap="flat" w="28575">
            <a:solidFill>
              <a:srgbClr val="C8951D"/>
            </a:solidFill>
            <a:prstDash val="sysDot"/>
            <a:headEnd type="none" len="sm" w="sm"/>
            <a:tailEnd type="diamond" len="lg" w="lg"/>
          </a:ln>
        </p:spPr>
      </p:sp>
      <p:grpSp>
        <p:nvGrpSpPr>
          <p:cNvPr name="Group 10" id="10"/>
          <p:cNvGrpSpPr/>
          <p:nvPr/>
        </p:nvGrpSpPr>
        <p:grpSpPr>
          <a:xfrm rot="-5396237">
            <a:off x="6222223" y="7360738"/>
            <a:ext cx="91592" cy="707639"/>
            <a:chOff x="0" y="0"/>
            <a:chExt cx="2354580" cy="18191394"/>
          </a:xfrm>
        </p:grpSpPr>
        <p:sp>
          <p:nvSpPr>
            <p:cNvPr name="Freeform 11" id="11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-5396237">
            <a:off x="6275161" y="9083862"/>
            <a:ext cx="107331" cy="829235"/>
            <a:chOff x="0" y="0"/>
            <a:chExt cx="2354580" cy="18191394"/>
          </a:xfrm>
        </p:grpSpPr>
        <p:sp>
          <p:nvSpPr>
            <p:cNvPr name="Freeform 13" id="13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14" id="14"/>
          <p:cNvGrpSpPr/>
          <p:nvPr/>
        </p:nvGrpSpPr>
        <p:grpSpPr>
          <a:xfrm rot="-5396237">
            <a:off x="6222223" y="7557879"/>
            <a:ext cx="91592" cy="707639"/>
            <a:chOff x="0" y="0"/>
            <a:chExt cx="2354580" cy="18191394"/>
          </a:xfrm>
        </p:grpSpPr>
        <p:sp>
          <p:nvSpPr>
            <p:cNvPr name="Freeform 15" id="15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16" id="16"/>
          <p:cNvGrpSpPr/>
          <p:nvPr/>
        </p:nvGrpSpPr>
        <p:grpSpPr>
          <a:xfrm rot="-5396237">
            <a:off x="6275161" y="9300949"/>
            <a:ext cx="107331" cy="829235"/>
            <a:chOff x="0" y="0"/>
            <a:chExt cx="2354580" cy="18191394"/>
          </a:xfrm>
        </p:grpSpPr>
        <p:sp>
          <p:nvSpPr>
            <p:cNvPr name="Freeform 17" id="17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-5396237">
            <a:off x="6222223" y="7773977"/>
            <a:ext cx="91592" cy="707639"/>
            <a:chOff x="0" y="0"/>
            <a:chExt cx="2354580" cy="18191394"/>
          </a:xfrm>
        </p:grpSpPr>
        <p:sp>
          <p:nvSpPr>
            <p:cNvPr name="Freeform 19" id="19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20" id="20"/>
          <p:cNvGrpSpPr/>
          <p:nvPr/>
        </p:nvGrpSpPr>
        <p:grpSpPr>
          <a:xfrm rot="-5396237">
            <a:off x="6275161" y="9519653"/>
            <a:ext cx="107331" cy="829235"/>
            <a:chOff x="0" y="0"/>
            <a:chExt cx="2354580" cy="18191394"/>
          </a:xfrm>
        </p:grpSpPr>
        <p:sp>
          <p:nvSpPr>
            <p:cNvPr name="Freeform 21" id="21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22" id="22"/>
          <p:cNvGrpSpPr/>
          <p:nvPr/>
        </p:nvGrpSpPr>
        <p:grpSpPr>
          <a:xfrm rot="-5396237">
            <a:off x="6222223" y="8001962"/>
            <a:ext cx="91592" cy="707639"/>
            <a:chOff x="0" y="0"/>
            <a:chExt cx="2354580" cy="18191394"/>
          </a:xfrm>
        </p:grpSpPr>
        <p:sp>
          <p:nvSpPr>
            <p:cNvPr name="Freeform 23" id="23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24" id="24"/>
          <p:cNvGrpSpPr/>
          <p:nvPr/>
        </p:nvGrpSpPr>
        <p:grpSpPr>
          <a:xfrm rot="-5396237">
            <a:off x="6275161" y="9736852"/>
            <a:ext cx="107331" cy="829235"/>
            <a:chOff x="0" y="0"/>
            <a:chExt cx="2354580" cy="18191394"/>
          </a:xfrm>
        </p:grpSpPr>
        <p:sp>
          <p:nvSpPr>
            <p:cNvPr name="Freeform 25" id="25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26" id="26"/>
          <p:cNvGrpSpPr/>
          <p:nvPr/>
        </p:nvGrpSpPr>
        <p:grpSpPr>
          <a:xfrm rot="-5396237">
            <a:off x="6222223" y="8177096"/>
            <a:ext cx="91592" cy="707639"/>
            <a:chOff x="0" y="0"/>
            <a:chExt cx="2354580" cy="18191394"/>
          </a:xfrm>
        </p:grpSpPr>
        <p:sp>
          <p:nvSpPr>
            <p:cNvPr name="Freeform 27" id="27"/>
            <p:cNvSpPr/>
            <p:nvPr/>
          </p:nvSpPr>
          <p:spPr>
            <a:xfrm>
              <a:off x="0" y="0"/>
              <a:ext cx="2353310" cy="18191393"/>
            </a:xfrm>
            <a:custGeom>
              <a:avLst/>
              <a:gdLst/>
              <a:ahLst/>
              <a:cxnLst/>
              <a:rect r="r" b="b" t="t" l="l"/>
              <a:pathLst>
                <a:path h="18191393" w="2353310">
                  <a:moveTo>
                    <a:pt x="784860" y="18124084"/>
                  </a:moveTo>
                  <a:cubicBezTo>
                    <a:pt x="905510" y="18164724"/>
                    <a:pt x="1042670" y="18191393"/>
                    <a:pt x="1177290" y="18191393"/>
                  </a:cubicBezTo>
                  <a:cubicBezTo>
                    <a:pt x="1311910" y="18191393"/>
                    <a:pt x="1441450" y="18168534"/>
                    <a:pt x="1560830" y="18127893"/>
                  </a:cubicBezTo>
                  <a:cubicBezTo>
                    <a:pt x="1563370" y="18126624"/>
                    <a:pt x="1565910" y="18126624"/>
                    <a:pt x="1568450" y="18125354"/>
                  </a:cubicBezTo>
                  <a:cubicBezTo>
                    <a:pt x="2016760" y="17962793"/>
                    <a:pt x="2346960" y="17533534"/>
                    <a:pt x="2353310" y="1698473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6971682"/>
                  </a:lnTo>
                  <a:cubicBezTo>
                    <a:pt x="6350" y="17536074"/>
                    <a:pt x="331470" y="17965334"/>
                    <a:pt x="784860" y="18124084"/>
                  </a:cubicBezTo>
                  <a:close/>
                </a:path>
              </a:pathLst>
            </a:custGeom>
            <a:solidFill>
              <a:srgbClr val="D6D6D6"/>
            </a:solidFill>
          </p:spPr>
        </p:sp>
      </p:grpSp>
      <p:grpSp>
        <p:nvGrpSpPr>
          <p:cNvPr name="Group 28" id="28"/>
          <p:cNvGrpSpPr/>
          <p:nvPr/>
        </p:nvGrpSpPr>
        <p:grpSpPr>
          <a:xfrm rot="-5396237">
            <a:off x="6174000" y="7409014"/>
            <a:ext cx="91592" cy="611192"/>
            <a:chOff x="0" y="0"/>
            <a:chExt cx="2354580" cy="15712007"/>
          </a:xfrm>
        </p:grpSpPr>
        <p:sp>
          <p:nvSpPr>
            <p:cNvPr name="Freeform 29" id="29"/>
            <p:cNvSpPr/>
            <p:nvPr/>
          </p:nvSpPr>
          <p:spPr>
            <a:xfrm>
              <a:off x="0" y="0"/>
              <a:ext cx="2353310" cy="15712007"/>
            </a:xfrm>
            <a:custGeom>
              <a:avLst/>
              <a:gdLst/>
              <a:ahLst/>
              <a:cxnLst/>
              <a:rect r="r" b="b" t="t" l="l"/>
              <a:pathLst>
                <a:path h="15712007" w="2353310">
                  <a:moveTo>
                    <a:pt x="784860" y="15644696"/>
                  </a:moveTo>
                  <a:cubicBezTo>
                    <a:pt x="905510" y="15685337"/>
                    <a:pt x="1042670" y="15712007"/>
                    <a:pt x="1177290" y="15712007"/>
                  </a:cubicBezTo>
                  <a:cubicBezTo>
                    <a:pt x="1311910" y="15712007"/>
                    <a:pt x="1441450" y="15689146"/>
                    <a:pt x="1560830" y="15648507"/>
                  </a:cubicBezTo>
                  <a:cubicBezTo>
                    <a:pt x="1563370" y="15647237"/>
                    <a:pt x="1565910" y="15647237"/>
                    <a:pt x="1568450" y="15645966"/>
                  </a:cubicBezTo>
                  <a:cubicBezTo>
                    <a:pt x="2016760" y="15483407"/>
                    <a:pt x="2346960" y="15054146"/>
                    <a:pt x="2353310" y="1451298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501830"/>
                  </a:lnTo>
                  <a:cubicBezTo>
                    <a:pt x="6350" y="15056687"/>
                    <a:pt x="331470" y="15485946"/>
                    <a:pt x="784860" y="15644696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30" id="30"/>
          <p:cNvGrpSpPr/>
          <p:nvPr/>
        </p:nvGrpSpPr>
        <p:grpSpPr>
          <a:xfrm rot="-5396237">
            <a:off x="6218651" y="9140434"/>
            <a:ext cx="107331" cy="716215"/>
            <a:chOff x="0" y="0"/>
            <a:chExt cx="2354580" cy="15712007"/>
          </a:xfrm>
        </p:grpSpPr>
        <p:sp>
          <p:nvSpPr>
            <p:cNvPr name="Freeform 31" id="31"/>
            <p:cNvSpPr/>
            <p:nvPr/>
          </p:nvSpPr>
          <p:spPr>
            <a:xfrm>
              <a:off x="0" y="0"/>
              <a:ext cx="2353310" cy="15712007"/>
            </a:xfrm>
            <a:custGeom>
              <a:avLst/>
              <a:gdLst/>
              <a:ahLst/>
              <a:cxnLst/>
              <a:rect r="r" b="b" t="t" l="l"/>
              <a:pathLst>
                <a:path h="15712007" w="2353310">
                  <a:moveTo>
                    <a:pt x="784860" y="15644696"/>
                  </a:moveTo>
                  <a:cubicBezTo>
                    <a:pt x="905510" y="15685337"/>
                    <a:pt x="1042670" y="15712007"/>
                    <a:pt x="1177290" y="15712007"/>
                  </a:cubicBezTo>
                  <a:cubicBezTo>
                    <a:pt x="1311910" y="15712007"/>
                    <a:pt x="1441450" y="15689146"/>
                    <a:pt x="1560830" y="15648507"/>
                  </a:cubicBezTo>
                  <a:cubicBezTo>
                    <a:pt x="1563370" y="15647237"/>
                    <a:pt x="1565910" y="15647237"/>
                    <a:pt x="1568450" y="15645966"/>
                  </a:cubicBezTo>
                  <a:cubicBezTo>
                    <a:pt x="2016760" y="15483407"/>
                    <a:pt x="2346960" y="15054146"/>
                    <a:pt x="2353310" y="1451298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501830"/>
                  </a:lnTo>
                  <a:cubicBezTo>
                    <a:pt x="6350" y="15056687"/>
                    <a:pt x="331470" y="15485946"/>
                    <a:pt x="784860" y="15644696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32" id="32"/>
          <p:cNvGrpSpPr/>
          <p:nvPr/>
        </p:nvGrpSpPr>
        <p:grpSpPr>
          <a:xfrm rot="-5396237">
            <a:off x="6196949" y="7583181"/>
            <a:ext cx="91592" cy="657091"/>
            <a:chOff x="0" y="0"/>
            <a:chExt cx="2354580" cy="16891942"/>
          </a:xfrm>
        </p:grpSpPr>
        <p:sp>
          <p:nvSpPr>
            <p:cNvPr name="Freeform 33" id="33"/>
            <p:cNvSpPr/>
            <p:nvPr/>
          </p:nvSpPr>
          <p:spPr>
            <a:xfrm>
              <a:off x="0" y="0"/>
              <a:ext cx="2353310" cy="16891943"/>
            </a:xfrm>
            <a:custGeom>
              <a:avLst/>
              <a:gdLst/>
              <a:ahLst/>
              <a:cxnLst/>
              <a:rect r="r" b="b" t="t" l="l"/>
              <a:pathLst>
                <a:path h="16891943" w="2353310">
                  <a:moveTo>
                    <a:pt x="784860" y="16824632"/>
                  </a:moveTo>
                  <a:cubicBezTo>
                    <a:pt x="905510" y="16865271"/>
                    <a:pt x="1042670" y="16891943"/>
                    <a:pt x="1177290" y="16891943"/>
                  </a:cubicBezTo>
                  <a:cubicBezTo>
                    <a:pt x="1311910" y="16891943"/>
                    <a:pt x="1441450" y="16869082"/>
                    <a:pt x="1560830" y="16828443"/>
                  </a:cubicBezTo>
                  <a:cubicBezTo>
                    <a:pt x="1563370" y="16827171"/>
                    <a:pt x="1565910" y="16827171"/>
                    <a:pt x="1568450" y="16825902"/>
                  </a:cubicBezTo>
                  <a:cubicBezTo>
                    <a:pt x="2016760" y="16663343"/>
                    <a:pt x="2346960" y="16234082"/>
                    <a:pt x="2353310" y="1568928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5677228"/>
                  </a:lnTo>
                  <a:cubicBezTo>
                    <a:pt x="6350" y="16236621"/>
                    <a:pt x="331470" y="16665882"/>
                    <a:pt x="784860" y="16824632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34" id="34"/>
          <p:cNvGrpSpPr/>
          <p:nvPr/>
        </p:nvGrpSpPr>
        <p:grpSpPr>
          <a:xfrm rot="-5396237">
            <a:off x="6245544" y="9330599"/>
            <a:ext cx="107331" cy="770001"/>
            <a:chOff x="0" y="0"/>
            <a:chExt cx="2354580" cy="16891942"/>
          </a:xfrm>
        </p:grpSpPr>
        <p:sp>
          <p:nvSpPr>
            <p:cNvPr name="Freeform 35" id="35"/>
            <p:cNvSpPr/>
            <p:nvPr/>
          </p:nvSpPr>
          <p:spPr>
            <a:xfrm>
              <a:off x="0" y="0"/>
              <a:ext cx="2353310" cy="16891943"/>
            </a:xfrm>
            <a:custGeom>
              <a:avLst/>
              <a:gdLst/>
              <a:ahLst/>
              <a:cxnLst/>
              <a:rect r="r" b="b" t="t" l="l"/>
              <a:pathLst>
                <a:path h="16891943" w="2353310">
                  <a:moveTo>
                    <a:pt x="784860" y="16824632"/>
                  </a:moveTo>
                  <a:cubicBezTo>
                    <a:pt x="905510" y="16865271"/>
                    <a:pt x="1042670" y="16891943"/>
                    <a:pt x="1177290" y="16891943"/>
                  </a:cubicBezTo>
                  <a:cubicBezTo>
                    <a:pt x="1311910" y="16891943"/>
                    <a:pt x="1441450" y="16869082"/>
                    <a:pt x="1560830" y="16828443"/>
                  </a:cubicBezTo>
                  <a:cubicBezTo>
                    <a:pt x="1563370" y="16827171"/>
                    <a:pt x="1565910" y="16827171"/>
                    <a:pt x="1568450" y="16825902"/>
                  </a:cubicBezTo>
                  <a:cubicBezTo>
                    <a:pt x="2016760" y="16663343"/>
                    <a:pt x="2346960" y="16234082"/>
                    <a:pt x="2353310" y="1568928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5677228"/>
                  </a:lnTo>
                  <a:cubicBezTo>
                    <a:pt x="6350" y="16236621"/>
                    <a:pt x="331470" y="16665882"/>
                    <a:pt x="784860" y="16824632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36" id="36"/>
          <p:cNvGrpSpPr/>
          <p:nvPr/>
        </p:nvGrpSpPr>
        <p:grpSpPr>
          <a:xfrm rot="-5396237">
            <a:off x="6100072" y="7896263"/>
            <a:ext cx="91592" cy="463335"/>
            <a:chOff x="0" y="0"/>
            <a:chExt cx="2354580" cy="11911035"/>
          </a:xfrm>
        </p:grpSpPr>
        <p:sp>
          <p:nvSpPr>
            <p:cNvPr name="Freeform 37" id="37"/>
            <p:cNvSpPr/>
            <p:nvPr/>
          </p:nvSpPr>
          <p:spPr>
            <a:xfrm>
              <a:off x="0" y="0"/>
              <a:ext cx="2353310" cy="11911035"/>
            </a:xfrm>
            <a:custGeom>
              <a:avLst/>
              <a:gdLst/>
              <a:ahLst/>
              <a:cxnLst/>
              <a:rect r="r" b="b" t="t" l="l"/>
              <a:pathLst>
                <a:path h="11911035" w="2353310">
                  <a:moveTo>
                    <a:pt x="784860" y="11843725"/>
                  </a:moveTo>
                  <a:cubicBezTo>
                    <a:pt x="905510" y="11884365"/>
                    <a:pt x="1042670" y="11911035"/>
                    <a:pt x="1177290" y="11911035"/>
                  </a:cubicBezTo>
                  <a:cubicBezTo>
                    <a:pt x="1311910" y="11911035"/>
                    <a:pt x="1441450" y="11888175"/>
                    <a:pt x="1560830" y="11847535"/>
                  </a:cubicBezTo>
                  <a:cubicBezTo>
                    <a:pt x="1563370" y="11846265"/>
                    <a:pt x="1565910" y="11846265"/>
                    <a:pt x="1568450" y="11844995"/>
                  </a:cubicBezTo>
                  <a:cubicBezTo>
                    <a:pt x="2016760" y="11682435"/>
                    <a:pt x="2346960" y="11253175"/>
                    <a:pt x="2353310" y="1072370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715478"/>
                  </a:lnTo>
                  <a:cubicBezTo>
                    <a:pt x="6350" y="11255715"/>
                    <a:pt x="331470" y="11684974"/>
                    <a:pt x="784860" y="11843724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38" id="38"/>
          <p:cNvGrpSpPr/>
          <p:nvPr/>
        </p:nvGrpSpPr>
        <p:grpSpPr>
          <a:xfrm rot="-5396237">
            <a:off x="6132019" y="9662951"/>
            <a:ext cx="107331" cy="542951"/>
            <a:chOff x="0" y="0"/>
            <a:chExt cx="2354580" cy="11911035"/>
          </a:xfrm>
        </p:grpSpPr>
        <p:sp>
          <p:nvSpPr>
            <p:cNvPr name="Freeform 39" id="39"/>
            <p:cNvSpPr/>
            <p:nvPr/>
          </p:nvSpPr>
          <p:spPr>
            <a:xfrm>
              <a:off x="0" y="0"/>
              <a:ext cx="2353310" cy="11911035"/>
            </a:xfrm>
            <a:custGeom>
              <a:avLst/>
              <a:gdLst/>
              <a:ahLst/>
              <a:cxnLst/>
              <a:rect r="r" b="b" t="t" l="l"/>
              <a:pathLst>
                <a:path h="11911035" w="2353310">
                  <a:moveTo>
                    <a:pt x="784860" y="11843725"/>
                  </a:moveTo>
                  <a:cubicBezTo>
                    <a:pt x="905510" y="11884365"/>
                    <a:pt x="1042670" y="11911035"/>
                    <a:pt x="1177290" y="11911035"/>
                  </a:cubicBezTo>
                  <a:cubicBezTo>
                    <a:pt x="1311910" y="11911035"/>
                    <a:pt x="1441450" y="11888175"/>
                    <a:pt x="1560830" y="11847535"/>
                  </a:cubicBezTo>
                  <a:cubicBezTo>
                    <a:pt x="1563370" y="11846265"/>
                    <a:pt x="1565910" y="11846265"/>
                    <a:pt x="1568450" y="11844995"/>
                  </a:cubicBezTo>
                  <a:cubicBezTo>
                    <a:pt x="2016760" y="11682435"/>
                    <a:pt x="2346960" y="11253175"/>
                    <a:pt x="2353310" y="1072370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0715478"/>
                  </a:lnTo>
                  <a:cubicBezTo>
                    <a:pt x="6350" y="11255715"/>
                    <a:pt x="331470" y="11684974"/>
                    <a:pt x="784860" y="11843724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40" id="40"/>
          <p:cNvGrpSpPr/>
          <p:nvPr/>
        </p:nvGrpSpPr>
        <p:grpSpPr>
          <a:xfrm rot="-5396237">
            <a:off x="6156152" y="8068106"/>
            <a:ext cx="91592" cy="575496"/>
            <a:chOff x="0" y="0"/>
            <a:chExt cx="2354580" cy="14794386"/>
          </a:xfrm>
        </p:grpSpPr>
        <p:sp>
          <p:nvSpPr>
            <p:cNvPr name="Freeform 41" id="41"/>
            <p:cNvSpPr/>
            <p:nvPr/>
          </p:nvSpPr>
          <p:spPr>
            <a:xfrm>
              <a:off x="0" y="0"/>
              <a:ext cx="2353310" cy="14794385"/>
            </a:xfrm>
            <a:custGeom>
              <a:avLst/>
              <a:gdLst/>
              <a:ahLst/>
              <a:cxnLst/>
              <a:rect r="r" b="b" t="t" l="l"/>
              <a:pathLst>
                <a:path h="14794385" w="2353310">
                  <a:moveTo>
                    <a:pt x="784860" y="14727076"/>
                  </a:moveTo>
                  <a:cubicBezTo>
                    <a:pt x="905510" y="14767716"/>
                    <a:pt x="1042670" y="14794385"/>
                    <a:pt x="1177290" y="14794385"/>
                  </a:cubicBezTo>
                  <a:cubicBezTo>
                    <a:pt x="1311910" y="14794385"/>
                    <a:pt x="1441450" y="14771526"/>
                    <a:pt x="1560830" y="14730885"/>
                  </a:cubicBezTo>
                  <a:cubicBezTo>
                    <a:pt x="1563370" y="14729616"/>
                    <a:pt x="1565910" y="14729616"/>
                    <a:pt x="1568450" y="14728346"/>
                  </a:cubicBezTo>
                  <a:cubicBezTo>
                    <a:pt x="2016760" y="14565785"/>
                    <a:pt x="2346960" y="14136526"/>
                    <a:pt x="2353310" y="1359818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3587738"/>
                  </a:lnTo>
                  <a:cubicBezTo>
                    <a:pt x="6350" y="14139066"/>
                    <a:pt x="331470" y="14568326"/>
                    <a:pt x="784860" y="14727076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42" id="42"/>
          <p:cNvGrpSpPr/>
          <p:nvPr/>
        </p:nvGrpSpPr>
        <p:grpSpPr>
          <a:xfrm rot="-5396237">
            <a:off x="6197736" y="9814362"/>
            <a:ext cx="107331" cy="674386"/>
            <a:chOff x="0" y="0"/>
            <a:chExt cx="2354580" cy="14794386"/>
          </a:xfrm>
        </p:grpSpPr>
        <p:sp>
          <p:nvSpPr>
            <p:cNvPr name="Freeform 43" id="43"/>
            <p:cNvSpPr/>
            <p:nvPr/>
          </p:nvSpPr>
          <p:spPr>
            <a:xfrm>
              <a:off x="0" y="0"/>
              <a:ext cx="2353310" cy="14794385"/>
            </a:xfrm>
            <a:custGeom>
              <a:avLst/>
              <a:gdLst/>
              <a:ahLst/>
              <a:cxnLst/>
              <a:rect r="r" b="b" t="t" l="l"/>
              <a:pathLst>
                <a:path h="14794385" w="2353310">
                  <a:moveTo>
                    <a:pt x="784860" y="14727076"/>
                  </a:moveTo>
                  <a:cubicBezTo>
                    <a:pt x="905510" y="14767716"/>
                    <a:pt x="1042670" y="14794385"/>
                    <a:pt x="1177290" y="14794385"/>
                  </a:cubicBezTo>
                  <a:cubicBezTo>
                    <a:pt x="1311910" y="14794385"/>
                    <a:pt x="1441450" y="14771526"/>
                    <a:pt x="1560830" y="14730885"/>
                  </a:cubicBezTo>
                  <a:cubicBezTo>
                    <a:pt x="1563370" y="14729616"/>
                    <a:pt x="1565910" y="14729616"/>
                    <a:pt x="1568450" y="14728346"/>
                  </a:cubicBezTo>
                  <a:cubicBezTo>
                    <a:pt x="2016760" y="14565785"/>
                    <a:pt x="2346960" y="14136526"/>
                    <a:pt x="2353310" y="1359818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3587738"/>
                  </a:lnTo>
                  <a:cubicBezTo>
                    <a:pt x="6350" y="14139066"/>
                    <a:pt x="331470" y="14568326"/>
                    <a:pt x="784860" y="14727076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44" id="44"/>
          <p:cNvGrpSpPr/>
          <p:nvPr/>
        </p:nvGrpSpPr>
        <p:grpSpPr>
          <a:xfrm rot="-5396237">
            <a:off x="6134903" y="8266045"/>
            <a:ext cx="91592" cy="532998"/>
            <a:chOff x="0" y="0"/>
            <a:chExt cx="2354580" cy="13701872"/>
          </a:xfrm>
        </p:grpSpPr>
        <p:sp>
          <p:nvSpPr>
            <p:cNvPr name="Freeform 45" id="45"/>
            <p:cNvSpPr/>
            <p:nvPr/>
          </p:nvSpPr>
          <p:spPr>
            <a:xfrm>
              <a:off x="0" y="0"/>
              <a:ext cx="2353310" cy="13701872"/>
            </a:xfrm>
            <a:custGeom>
              <a:avLst/>
              <a:gdLst/>
              <a:ahLst/>
              <a:cxnLst/>
              <a:rect r="r" b="b" t="t" l="l"/>
              <a:pathLst>
                <a:path h="13701872" w="2353310">
                  <a:moveTo>
                    <a:pt x="784860" y="13634563"/>
                  </a:moveTo>
                  <a:cubicBezTo>
                    <a:pt x="905510" y="13675202"/>
                    <a:pt x="1042670" y="13701872"/>
                    <a:pt x="1177290" y="13701872"/>
                  </a:cubicBezTo>
                  <a:cubicBezTo>
                    <a:pt x="1311910" y="13701872"/>
                    <a:pt x="1441450" y="13679013"/>
                    <a:pt x="1560830" y="13638372"/>
                  </a:cubicBezTo>
                  <a:cubicBezTo>
                    <a:pt x="1563370" y="13637102"/>
                    <a:pt x="1565910" y="13637102"/>
                    <a:pt x="1568450" y="13635833"/>
                  </a:cubicBezTo>
                  <a:cubicBezTo>
                    <a:pt x="2016760" y="13473272"/>
                    <a:pt x="2346960" y="13044013"/>
                    <a:pt x="2353310" y="1250903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2499427"/>
                  </a:lnTo>
                  <a:cubicBezTo>
                    <a:pt x="6350" y="13046552"/>
                    <a:pt x="331470" y="13475813"/>
                    <a:pt x="784860" y="13634563"/>
                  </a:cubicBezTo>
                  <a:close/>
                </a:path>
              </a:pathLst>
            </a:custGeom>
            <a:solidFill>
              <a:srgbClr val="C8951D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0" y="3234129"/>
            <a:ext cx="2991308" cy="6174621"/>
            <a:chOff x="0" y="0"/>
            <a:chExt cx="1484862" cy="3065034"/>
          </a:xfrm>
        </p:grpSpPr>
        <p:sp>
          <p:nvSpPr>
            <p:cNvPr name="Freeform 47" id="47"/>
            <p:cNvSpPr/>
            <p:nvPr/>
          </p:nvSpPr>
          <p:spPr>
            <a:xfrm>
              <a:off x="0" y="0"/>
              <a:ext cx="1484862" cy="3065034"/>
            </a:xfrm>
            <a:custGeom>
              <a:avLst/>
              <a:gdLst/>
              <a:ahLst/>
              <a:cxnLst/>
              <a:rect r="r" b="b" t="t" l="l"/>
              <a:pathLst>
                <a:path h="3065034" w="1484862">
                  <a:moveTo>
                    <a:pt x="0" y="0"/>
                  </a:moveTo>
                  <a:lnTo>
                    <a:pt x="1484862" y="0"/>
                  </a:lnTo>
                  <a:lnTo>
                    <a:pt x="1484862" y="3065034"/>
                  </a:lnTo>
                  <a:lnTo>
                    <a:pt x="0" y="3065034"/>
                  </a:lnTo>
                  <a:close/>
                </a:path>
              </a:pathLst>
            </a:custGeom>
            <a:solidFill>
              <a:srgbClr val="2E2F3D"/>
            </a:solidFill>
          </p:spPr>
        </p:sp>
      </p:grpSp>
      <p:grpSp>
        <p:nvGrpSpPr>
          <p:cNvPr name="Group 48" id="48"/>
          <p:cNvGrpSpPr>
            <a:grpSpLocks noChangeAspect="true"/>
          </p:cNvGrpSpPr>
          <p:nvPr/>
        </p:nvGrpSpPr>
        <p:grpSpPr>
          <a:xfrm rot="0">
            <a:off x="721867" y="552176"/>
            <a:ext cx="2269441" cy="2343878"/>
            <a:chOff x="0" y="0"/>
            <a:chExt cx="6350000" cy="6558280"/>
          </a:xfrm>
        </p:grpSpPr>
        <p:sp>
          <p:nvSpPr>
            <p:cNvPr name="Freeform 49" id="49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"/>
              <a:stretch>
                <a:fillRect l="-23952" r="-31086" t="0" b="0"/>
              </a:stretch>
            </a:blipFill>
          </p:spPr>
        </p:sp>
        <p:sp>
          <p:nvSpPr>
            <p:cNvPr name="Freeform 50" id="50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51" id="51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58100" y="4476303"/>
            <a:ext cx="255136" cy="255136"/>
          </a:xfrm>
          <a:prstGeom prst="rect">
            <a:avLst/>
          </a:prstGeom>
        </p:spPr>
      </p:pic>
      <p:pic>
        <p:nvPicPr>
          <p:cNvPr name="Picture 52" id="5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58100" y="4838349"/>
            <a:ext cx="255136" cy="260385"/>
          </a:xfrm>
          <a:prstGeom prst="rect">
            <a:avLst/>
          </a:prstGeom>
        </p:spPr>
      </p:pic>
      <p:grpSp>
        <p:nvGrpSpPr>
          <p:cNvPr name="Group 53" id="53"/>
          <p:cNvGrpSpPr/>
          <p:nvPr/>
        </p:nvGrpSpPr>
        <p:grpSpPr>
          <a:xfrm rot="0">
            <a:off x="358100" y="4097342"/>
            <a:ext cx="255136" cy="255136"/>
            <a:chOff x="0" y="0"/>
            <a:chExt cx="340181" cy="340181"/>
          </a:xfrm>
        </p:grpSpPr>
        <p:grpSp>
          <p:nvGrpSpPr>
            <p:cNvPr name="Group 54" id="54"/>
            <p:cNvGrpSpPr/>
            <p:nvPr/>
          </p:nvGrpSpPr>
          <p:grpSpPr>
            <a:xfrm rot="0">
              <a:off x="0" y="0"/>
              <a:ext cx="340181" cy="340181"/>
              <a:chOff x="0" y="0"/>
              <a:chExt cx="6350000" cy="6350000"/>
            </a:xfrm>
          </p:grpSpPr>
          <p:sp>
            <p:nvSpPr>
              <p:cNvPr name="Freeform 55" id="5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6F4F1"/>
              </a:solidFill>
            </p:spPr>
          </p:sp>
        </p:grpSp>
        <p:pic>
          <p:nvPicPr>
            <p:cNvPr name="Picture 56" id="56"/>
            <p:cNvPicPr>
              <a:picLocks noChangeAspect="true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5194" y="76383"/>
              <a:ext cx="221000" cy="221000"/>
            </a:xfrm>
            <a:prstGeom prst="rect">
              <a:avLst/>
            </a:prstGeom>
          </p:spPr>
        </p:pic>
      </p:grpSp>
      <p:sp>
        <p:nvSpPr>
          <p:cNvPr name="TextBox 57" id="57"/>
          <p:cNvSpPr txBox="true"/>
          <p:nvPr/>
        </p:nvSpPr>
        <p:spPr>
          <a:xfrm rot="0">
            <a:off x="3425506" y="1624552"/>
            <a:ext cx="3916120" cy="1035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199">
                <a:solidFill>
                  <a:srgbClr val="000000"/>
                </a:solidFill>
                <a:latin typeface="Montserrat Extra-Light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58100" y="5382349"/>
            <a:ext cx="2348073" cy="323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61"/>
              </a:lnSpc>
            </a:pPr>
            <a:r>
              <a:rPr lang="en-US" sz="1901">
                <a:solidFill>
                  <a:srgbClr val="C8951D"/>
                </a:solidFill>
                <a:latin typeface="Montserrat Semi-Bold Bold"/>
              </a:rPr>
              <a:t>EDUCATION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396931" y="2970087"/>
            <a:ext cx="3814351" cy="264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241"/>
              </a:lnSpc>
            </a:pPr>
            <a:r>
              <a:rPr lang="en-US" sz="1601">
                <a:solidFill>
                  <a:srgbClr val="000000"/>
                </a:solidFill>
                <a:latin typeface="Montserrat Semi-Bold Bold"/>
              </a:rPr>
              <a:t>EXPÉRIENCES PROFESSIONNELLES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69887" y="5868564"/>
            <a:ext cx="2291162" cy="22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20"/>
              </a:lnSpc>
            </a:pPr>
            <a:r>
              <a:rPr lang="en-US" sz="1300">
                <a:solidFill>
                  <a:srgbClr val="FFFFFF"/>
                </a:solidFill>
                <a:latin typeface="Montserrat Extra-Light Bold Italics"/>
              </a:rPr>
              <a:t>2014 - 2016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3803758" y="3401733"/>
            <a:ext cx="3272303" cy="248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27"/>
              </a:lnSpc>
            </a:pPr>
            <a:r>
              <a:rPr lang="en-US" sz="1448">
                <a:solidFill>
                  <a:srgbClr val="000000"/>
                </a:solidFill>
                <a:latin typeface="Montserrat Extra-Light Bold"/>
              </a:rPr>
              <a:t>Nom d'entreprise | Titre du poste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3803758" y="5445030"/>
            <a:ext cx="3407523" cy="248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27"/>
              </a:lnSpc>
            </a:pPr>
            <a:r>
              <a:rPr lang="en-US" sz="1448">
                <a:solidFill>
                  <a:srgbClr val="000000"/>
                </a:solidFill>
                <a:latin typeface="Montserrat Extra-Light Bold"/>
              </a:rPr>
              <a:t>Nom d'entreprise | Titre du poste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3803758" y="3664094"/>
            <a:ext cx="2626757" cy="222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87"/>
              </a:lnSpc>
            </a:pPr>
            <a:r>
              <a:rPr lang="en-US" sz="1348">
                <a:solidFill>
                  <a:srgbClr val="000000"/>
                </a:solidFill>
                <a:latin typeface="Montserrat Extra-Light Bold Italics"/>
              </a:rPr>
              <a:t>2012 - 2015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803758" y="5707390"/>
            <a:ext cx="2626757" cy="222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87"/>
              </a:lnSpc>
            </a:pPr>
            <a:r>
              <a:rPr lang="en-US" sz="1348">
                <a:solidFill>
                  <a:srgbClr val="000000"/>
                </a:solidFill>
                <a:latin typeface="Montserrat Extra-Light Bold Italics"/>
              </a:rPr>
              <a:t>2012 - 2015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69887" y="6905505"/>
            <a:ext cx="2291162" cy="240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Montserrat Extra-Light Bold Italics"/>
              </a:rPr>
              <a:t>2016 - 2018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569887" y="7962515"/>
            <a:ext cx="2291162" cy="240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Montserrat Extra-Light Bold Italics"/>
              </a:rPr>
              <a:t>2018 - 2019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569887" y="6094742"/>
            <a:ext cx="1980687" cy="407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Montserrat Extra-Light Bold"/>
              </a:rPr>
              <a:t>Nom de la formation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Montserrat Extra-Light Bold"/>
              </a:rPr>
              <a:t>Université, Ville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3803758" y="3929920"/>
            <a:ext cx="3118668" cy="826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Montserrat Extra-Light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3803758" y="5977893"/>
            <a:ext cx="3118668" cy="826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u="none">
                <a:solidFill>
                  <a:srgbClr val="000000"/>
                </a:solidFill>
                <a:latin typeface="Montserrat Extra-Light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569887" y="7126992"/>
            <a:ext cx="1980687" cy="407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Montserrat Extra-Light Bold"/>
              </a:rPr>
              <a:t>Nom de la formation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Montserrat Extra-Light Bold"/>
              </a:rPr>
              <a:t>Université, Ville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69887" y="8209183"/>
            <a:ext cx="1980687" cy="407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Montserrat Extra-Light Bold"/>
              </a:rPr>
              <a:t>Nom de la formation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Montserrat Extra-Light Bold"/>
              </a:rPr>
              <a:t>Université, Ville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388630" y="3531868"/>
            <a:ext cx="2291662" cy="323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61"/>
              </a:lnSpc>
            </a:pPr>
            <a:r>
              <a:rPr lang="en-US" sz="1901">
                <a:solidFill>
                  <a:srgbClr val="C8951D"/>
                </a:solidFill>
                <a:latin typeface="Montserrat Semi-Bold Bold"/>
              </a:rPr>
              <a:t>CONTACT ME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3425506" y="817158"/>
            <a:ext cx="3785776" cy="4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41"/>
              </a:lnSpc>
            </a:pPr>
            <a:r>
              <a:rPr lang="en-US" sz="3409" spc="-139">
                <a:solidFill>
                  <a:srgbClr val="000000"/>
                </a:solidFill>
                <a:latin typeface="Montserrat Semi-Bold Bold"/>
              </a:rPr>
              <a:t>NOM</a:t>
            </a:r>
            <a:r>
              <a:rPr lang="en-US" sz="3409" spc="-139">
                <a:solidFill>
                  <a:srgbClr val="000000"/>
                </a:solidFill>
                <a:latin typeface="Montserrat Semi-Bold Bold"/>
              </a:rPr>
              <a:t> PRÈNOM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3396931" y="1220902"/>
            <a:ext cx="2550714" cy="314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94"/>
              </a:lnSpc>
            </a:pPr>
            <a:r>
              <a:rPr lang="en-US" sz="1853">
                <a:solidFill>
                  <a:srgbClr val="000000"/>
                </a:solidFill>
                <a:latin typeface="Montserrat Semi-Bold Italics"/>
              </a:rPr>
              <a:t>Titre du poste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3396931" y="7609840"/>
            <a:ext cx="1862353" cy="1035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Compétence 1</a:t>
            </a:r>
          </a:p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Compétence 2</a:t>
            </a:r>
          </a:p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Compétence 3</a:t>
            </a:r>
          </a:p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Compétence 4</a:t>
            </a:r>
          </a:p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Compétence 5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3396931" y="9379172"/>
            <a:ext cx="1612101" cy="826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Français</a:t>
            </a:r>
          </a:p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Anglais</a:t>
            </a:r>
          </a:p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Allemand</a:t>
            </a:r>
          </a:p>
          <a:p>
            <a:pPr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Montserrat Extra-Light Bold"/>
              </a:rPr>
              <a:t>Espagnol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3396931" y="7123625"/>
            <a:ext cx="2952175" cy="28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1"/>
              </a:lnSpc>
            </a:pPr>
            <a:r>
              <a:rPr lang="en-US" sz="1701">
                <a:solidFill>
                  <a:srgbClr val="000000"/>
                </a:solidFill>
                <a:latin typeface="Montserrat Semi-Bold Bold"/>
              </a:rPr>
              <a:t>COMPÉTENCES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3396931" y="8892957"/>
            <a:ext cx="2952175" cy="280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1"/>
              </a:lnSpc>
            </a:pPr>
            <a:r>
              <a:rPr lang="en-US" sz="1701">
                <a:solidFill>
                  <a:srgbClr val="000000"/>
                </a:solidFill>
                <a:latin typeface="Montserrat Semi-Bold Bold"/>
              </a:rPr>
              <a:t>LANGUES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819576" y="4106800"/>
            <a:ext cx="1525220" cy="207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Roboto"/>
              </a:rPr>
              <a:t>+123-456-7890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819576" y="4490193"/>
            <a:ext cx="1958654" cy="207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Roboto"/>
              </a:rPr>
              <a:t>email@emailpro.com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819576" y="4838771"/>
            <a:ext cx="2037819" cy="207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Roboto"/>
              </a:rPr>
              <a:t>@LinkedinProfil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DAFLtusMIGM</dc:identifier>
  <dcterms:modified xsi:type="dcterms:W3CDTF">2011-08-01T06:04:30Z</dcterms:modified>
  <cp:revision>1</cp:revision>
  <dc:title>cvprogratuit created at 10/09 </dc:title>
</cp:coreProperties>
</file>